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A876C-8E27-4940-BE4C-C86B44D9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01777-2286-463F-BEFE-14320F87A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B230-8F79-4A23-93A3-456537E1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4B0C-E4A3-48CB-BBDB-ABBC6C87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CA8BB-262F-41B5-95BA-AE0088A0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99088-A372-4F9C-965E-971D61B2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2F51BC-232E-4AE5-A3FE-E385A3B8B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6C688-D822-4721-A7DF-6D004DAA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E721C-2E8B-40A2-95A8-A1577810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6783-4932-4F63-AB64-CB292F834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38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0A9B48-6FEA-4617-98E6-D611A201EF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0336A-4F2E-458F-AD8D-5376A96EF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D4133-1927-4685-BC9D-F124631D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FBF94-D9BC-4B03-9AA7-260605973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AC74-1A9E-47D0-9A8E-F426F8D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8A301-5357-4C55-AE57-3E35BE28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160D5-C3E4-438E-82B4-08D4F373E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132E9-56BE-4D84-B362-DF8F8824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47DF-A1EC-4BD4-8C24-E209B701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16696-E98E-4C39-8342-6EABA24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78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AF376-2689-490D-921C-21E506865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2E8A0-F5F2-42B3-A103-895C4C41D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79A78-479F-4EBB-8D5C-7D7250622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3D263-BE39-4633-B37B-66A721DD6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0C6C4-6B8D-421A-9D48-598B2397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3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DED9E-2D3B-4A94-AC4A-E0BB3C7C8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EA493-C88E-49C8-8B67-4E674718F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FB4B7-3327-4F19-B914-E8B557E9E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7B79F-EEC5-46E1-BF3D-72A7899C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340C4-5D30-4BEC-907F-0285B337E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592EA-1B55-41EF-AC19-7F6029F50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7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4C256-B77A-4328-94B3-3385878D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7ABE7-08E2-410E-BDA9-BBADF08C2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C7B33-FD0A-4CCE-810C-692E9AE95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524C05-AF48-4D1C-84D7-D7A29347FE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E5CC7-A1DF-4FD6-8332-A56EC2C4F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B93E5-A7B7-4AD5-8873-E7250762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D7E3FB-F5F6-4977-80E3-812B431A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C1D26-2224-4B54-9799-C1E87258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6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29062-B3C2-4925-A648-F72A3F28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983E4-1AFB-4F1A-99E3-80044F78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ECD89-3150-4CC6-A84C-A85135D7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F923-D9A8-4178-B567-7087CF02E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6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97F94-B08D-4569-B4D2-FF9AAB78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C712D-C121-4263-BA88-6E6DC852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6039F-6723-4C28-81F0-7119EE0C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5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C818A-5979-48F8-B034-C4E8FEA9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0749E-6E28-4C5D-B09D-30D427F1B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10D00-8BF0-4293-848D-FB1224EB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1D5B3-EC92-4F6B-9D49-1024912C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B1249-2CB2-4184-9218-9F6AB7EDD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DE2D9-4AF5-42C2-ADFD-DA19A0DA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90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CCCA8-727F-4AAC-8441-D6AC537CD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4201E-90F4-42CA-8A62-F82AF4973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E6280D-4863-44F4-8D9A-792B75E3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C4AC4-74A6-4E0F-AE64-606D5F0D0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2FCE3A-FFB5-497A-A10D-B7AF82A6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0911E-5BBD-457D-B92F-C342D633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2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42DD5-01F4-44AC-A10A-95A96CC96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DF12A-383D-4152-8A16-38FA892A3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00A1-9718-4655-8B89-AA665DAD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B056B-35B0-4C72-A49D-F78DCBEA9115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44D1-6E7E-450E-9C99-8F391117E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16EBF-DB77-456C-9628-2F71473AC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CEF6-79D9-4450-9B63-070D7E9FC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8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hyperlink" Target="https://www.blenderlaw.com/business-association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hyperlink" Target="https://www.professorbainbridge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C518-CAFE-4698-9AD2-86702A029B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Bradley Business Associations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FAC2CE-129F-469D-8698-D35DCE176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 Introduction: Welcome to Business Associations </a:t>
            </a:r>
          </a:p>
        </p:txBody>
      </p:sp>
      <p:pic>
        <p:nvPicPr>
          <p:cNvPr id="4" name="Picture 3" descr="C:\Users\agperez\AppData\Local\Microsoft\Windows\Temporary Internet Files\Content.Word\Logo.jpg">
            <a:extLst>
              <a:ext uri="{FF2B5EF4-FFF2-40B4-BE49-F238E27FC236}">
                <a16:creationId xmlns:a16="http://schemas.microsoft.com/office/drawing/2014/main" id="{BAB779F5-FB14-4DC9-B303-09F9419C23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142109"/>
            <a:ext cx="206375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605EA1-AA42-DF1A-2099-230C8AC0B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77"/>
    </mc:Choice>
    <mc:Fallback>
      <p:transition spd="slow" advTm="15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DF2CE-A4C7-D235-412D-B9D24F77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1907"/>
          </a:xfrm>
        </p:spPr>
        <p:txBody>
          <a:bodyPr/>
          <a:lstStyle/>
          <a:p>
            <a:r>
              <a:rPr lang="en-US" dirty="0"/>
              <a:t>Teaching and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6CABA-7505-899E-6313-EA5AECDCB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rules that apply to business organizations: partnerships, </a:t>
            </a:r>
            <a:r>
              <a:rPr lang="en-US" dirty="0" err="1"/>
              <a:t>llcs</a:t>
            </a:r>
            <a:r>
              <a:rPr lang="en-US" dirty="0"/>
              <a:t>, corporations (and DAOs (distributed autonomous organizations) )</a:t>
            </a:r>
          </a:p>
          <a:p>
            <a:r>
              <a:rPr lang="en-US" dirty="0"/>
              <a:t>BA as advanced contracts: statutory rules define what contracts are and are not permissible (default vs mandatory rules)</a:t>
            </a:r>
          </a:p>
          <a:p>
            <a:r>
              <a:rPr lang="en-US" dirty="0"/>
              <a:t>Form and substance (to what extent can you pick the rules that apply to your activities/transactions)</a:t>
            </a:r>
          </a:p>
          <a:p>
            <a:r>
              <a:rPr lang="en-US" dirty="0"/>
              <a:t>For transactional lawyers (risk management/legal risks) and litigators (identifying deep pockets): planning vs litigation</a:t>
            </a:r>
          </a:p>
          <a:p>
            <a:r>
              <a:rPr lang="en-US" dirty="0"/>
              <a:t>Not just for people who want to practice business law (fiduciary duties and agency principles)</a:t>
            </a:r>
          </a:p>
          <a:p>
            <a:r>
              <a:rPr lang="en-US" dirty="0"/>
              <a:t>Poets (</a:t>
            </a:r>
            <a:r>
              <a:rPr lang="en-US" dirty="0" err="1"/>
              <a:t>numberphobes</a:t>
            </a:r>
            <a:r>
              <a:rPr lang="en-US" dirty="0"/>
              <a:t>) and finance majors (Fall vs Spring BA)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0D14469-38E1-494D-4E50-0C9855808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6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945"/>
    </mc:Choice>
    <mc:Fallback>
      <p:transition spd="slow" advTm="61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654E1-7F44-8C7C-56CA-3F75A2BF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81290"/>
          </a:xfrm>
        </p:spPr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E77FB-5117-F8FD-D329-B8694D3EC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6910"/>
            <a:ext cx="10515600" cy="49300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Class blog: </a:t>
            </a:r>
            <a:r>
              <a:rPr lang="en-US" dirty="0">
                <a:hlinkClick r:id="rId4"/>
              </a:rPr>
              <a:t>https://www.blenderlaw.com/business-associations/</a:t>
            </a:r>
            <a:r>
              <a:rPr lang="en-US" dirty="0"/>
              <a:t> </a:t>
            </a:r>
          </a:p>
          <a:p>
            <a:r>
              <a:rPr lang="en-US" dirty="0"/>
              <a:t>Class policies/syllabus: see the blog </a:t>
            </a:r>
          </a:p>
          <a:p>
            <a:r>
              <a:rPr lang="en-US" dirty="0"/>
              <a:t>Syllabus: details will be provided via the blog, including additional reading materials beyond the Casebook</a:t>
            </a:r>
          </a:p>
          <a:p>
            <a:r>
              <a:rPr lang="en-US" dirty="0"/>
              <a:t>Casebook: Stephen M. Bainbridge, Business Associations: Cases and Materials on Agency, Partnerships, LLCs, and Corporations (11th Edition, 2021) (NB 2015, 2016, 2018 I used a different book)</a:t>
            </a:r>
          </a:p>
          <a:p>
            <a:r>
              <a:rPr lang="en-US" dirty="0"/>
              <a:t>Statutes: No assigned statutes book but the blog will link to relevant statutes (BA is a statutory course)</a:t>
            </a:r>
          </a:p>
          <a:p>
            <a:r>
              <a:rPr lang="en-US" dirty="0"/>
              <a:t>Assessment: Take-home final exam  (self-scheduled 8 hour exam)</a:t>
            </a:r>
          </a:p>
          <a:p>
            <a:r>
              <a:rPr lang="en-US" dirty="0"/>
              <a:t>Formative assessment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713641-9A46-2E0D-2107-812C3ABA3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6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521"/>
    </mc:Choice>
    <mc:Fallback>
      <p:transition spd="slow" advTm="357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70ECF-BF9F-CC53-BE68-567E6E939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</p:spPr>
        <p:txBody>
          <a:bodyPr/>
          <a:lstStyle/>
          <a:p>
            <a:r>
              <a:rPr lang="en-US" dirty="0"/>
              <a:t>A Note on Casebook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D8F4-5389-C4F0-5EF9-E2DD297D1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0036"/>
            <a:ext cx="10515600" cy="4846927"/>
          </a:xfrm>
        </p:spPr>
        <p:txBody>
          <a:bodyPr/>
          <a:lstStyle/>
          <a:p>
            <a:r>
              <a:rPr lang="en-US" dirty="0">
                <a:hlinkClick r:id="rId4"/>
              </a:rPr>
              <a:t>https://www.professorbainbridge.com/</a:t>
            </a:r>
            <a:r>
              <a:rPr lang="en-US" dirty="0"/>
              <a:t> </a:t>
            </a:r>
          </a:p>
          <a:p>
            <a:r>
              <a:rPr lang="en-US" dirty="0"/>
              <a:t>Corporate law scholars (just like scholars in other areas of law) bring different perspectives to the subject: shareholder primacy vs CSR/ESG; contracting vs fiduciary duties (enabling vs mandatory character of business law)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4C140F-420C-0524-CA48-B8605B2C2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3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223"/>
    </mc:Choice>
    <mc:Fallback>
      <p:transition spd="slow" advTm="31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295</Words>
  <Application>Microsoft Office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Bradley Business Associations 2022</vt:lpstr>
      <vt:lpstr>Teaching and Learning Objectives</vt:lpstr>
      <vt:lpstr>Mechanics</vt:lpstr>
      <vt:lpstr>A Note on Casebook Choice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Bradley Business Associations 2020</dc:title>
  <dc:creator>Bradley, Caroline Mary</dc:creator>
  <cp:lastModifiedBy>Bradley, Caroline Mary</cp:lastModifiedBy>
  <cp:revision>20</cp:revision>
  <dcterms:created xsi:type="dcterms:W3CDTF">2020-07-08T16:23:45Z</dcterms:created>
  <dcterms:modified xsi:type="dcterms:W3CDTF">2022-08-13T01:02:49Z</dcterms:modified>
</cp:coreProperties>
</file>