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1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876C-8E27-4940-BE4C-C86B44D93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01777-2286-463F-BEFE-14320F87A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B230-8F79-4A23-93A3-456537E1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4B0C-E4A3-48CB-BBDB-ABBC6C87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A8BB-262F-41B5-95BA-AE0088A0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9088-A372-4F9C-965E-971D61B2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F51BC-232E-4AE5-A3FE-E385A3B8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C688-D822-4721-A7DF-6D004DAA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721C-2E8B-40A2-95A8-A1577810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6783-4932-4F63-AB64-CB292F8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3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A9B48-6FEA-4617-98E6-D611A201E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0336A-4F2E-458F-AD8D-5376A96EF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D4133-1927-4685-BC9D-F124631D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FBF94-D9BC-4B03-9AA7-26060597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AC74-1A9E-47D0-9A8E-F426F8D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A301-5357-4C55-AE57-3E35BE28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60D5-C3E4-438E-82B4-08D4F373E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132E9-56BE-4D84-B362-DF8F8824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47DF-A1EC-4BD4-8C24-E209B701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16696-E98E-4C39-8342-6EABA24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F376-2689-490D-921C-21E50686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E8A0-F5F2-42B3-A103-895C4C41D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79A78-479F-4EBB-8D5C-7D725062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3D263-BE39-4633-B37B-66A721DD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0C6C4-6B8D-421A-9D48-598B2397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ED9E-2D3B-4A94-AC4A-E0BB3C7C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A493-C88E-49C8-8B67-4E674718F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FB4B7-3327-4F19-B914-E8B557E9E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7B79F-EEC5-46E1-BF3D-72A7899C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340C4-5D30-4BEC-907F-0285B337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592EA-1B55-41EF-AC19-7F6029F5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C256-B77A-4328-94B3-3385878D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7ABE7-08E2-410E-BDA9-BBADF08C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C7B33-FD0A-4CCE-810C-692E9AE9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24C05-AF48-4D1C-84D7-D7A29347F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E5CC7-A1DF-4FD6-8332-A56EC2C4F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B93E5-A7B7-4AD5-8873-E7250762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7E3FB-F5F6-4977-80E3-812B431A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C1D26-2224-4B54-9799-C1E87258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9062-B3C2-4925-A648-F72A3F28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983E4-1AFB-4F1A-99E3-80044F78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ECD89-3150-4CC6-A84C-A85135D7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3F923-D9A8-4178-B567-7087CF02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97F94-B08D-4569-B4D2-FF9AAB78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C712D-C121-4263-BA88-6E6DC852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6039F-6723-4C28-81F0-7119EE0C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818A-5979-48F8-B034-C4E8FEA9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749E-6E28-4C5D-B09D-30D427F1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10D00-8BF0-4293-848D-FB1224EB8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D5B3-EC92-4F6B-9D49-1024912C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B1249-2CB2-4184-9218-9F6AB7E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DE2D9-4AF5-42C2-ADFD-DA19A0D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CCA8-727F-4AAC-8441-D6AC537C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4201E-90F4-42CA-8A62-F82AF4973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6280D-4863-44F4-8D9A-792B75E3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C4AC4-74A6-4E0F-AE64-606D5F0D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FCE3A-FFB5-497A-A10D-B7AF82A6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911E-5BBD-457D-B92F-C342D633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42DD5-01F4-44AC-A10A-95A96CC9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F12A-383D-4152-8A16-38FA892A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00A1-9718-4655-8B89-AA665DAD7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056B-35B0-4C72-A49D-F78DCBEA9115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44D1-6E7E-450E-9C99-8F391117E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16EBF-DB77-456C-9628-2F71473AC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8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C518-CAFE-4698-9AD2-86702A029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Bradley Business Associations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AC2CE-129F-469D-8698-D35DCE176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Discussion of Paula Potter hypo </a:t>
            </a:r>
          </a:p>
        </p:txBody>
      </p:sp>
      <p:pic>
        <p:nvPicPr>
          <p:cNvPr id="4" name="Picture 3" descr="C:\Users\agperez\AppData\Local\Microsoft\Windows\Temporary Internet Files\Content.Word\Logo.jpg">
            <a:extLst>
              <a:ext uri="{FF2B5EF4-FFF2-40B4-BE49-F238E27FC236}">
                <a16:creationId xmlns:a16="http://schemas.microsoft.com/office/drawing/2014/main" id="{BAB779F5-FB14-4DC9-B303-09F9419C23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42109"/>
            <a:ext cx="20637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1021DA-83C7-9DF6-D06B-06814AD75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4"/>
    </mc:Choice>
    <mc:Fallback>
      <p:transition spd="slow" advTm="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68E5-CE47-8DE2-4D7E-4699965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4540"/>
          </a:xfrm>
        </p:spPr>
        <p:txBody>
          <a:bodyPr/>
          <a:lstStyle/>
          <a:p>
            <a:r>
              <a:rPr lang="en-US" dirty="0"/>
              <a:t>Question 1, page 33-4 (Paula Potter),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E5916-280E-34E0-D12F-A423C4724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596"/>
            <a:ext cx="10515600" cy="4938367"/>
          </a:xfrm>
        </p:spPr>
        <p:txBody>
          <a:bodyPr>
            <a:normAutofit fontScale="92500"/>
          </a:bodyPr>
          <a:lstStyle/>
          <a:p>
            <a:r>
              <a:rPr lang="en-US" dirty="0"/>
              <a:t>Professor Paula Potter asks her research assistant, Allie, to hire a successor. Prof. says she will pay $9 per hour for 100 hours of work. A finds Zelda who says the going rate is $10 per hour and A says “Well, if that’s the going rate, that’s O.K. You have the job.”</a:t>
            </a:r>
          </a:p>
          <a:p>
            <a:r>
              <a:rPr lang="en-US" dirty="0"/>
              <a:t>Prof tells Z she will only pay $9. Z has turned down other offers and tries to enforce the contract.</a:t>
            </a:r>
          </a:p>
          <a:p>
            <a:r>
              <a:rPr lang="en-US" dirty="0"/>
              <a:t>What authority does A have? Actual authority: hire a successor, $9 per hour for 100 hours. Is there an argument A has implied actual authority to agree to $10 per hour? </a:t>
            </a:r>
          </a:p>
          <a:p>
            <a:r>
              <a:rPr lang="en-US" dirty="0"/>
              <a:t>Apparent authority? What is the usual authority of a research assistant? </a:t>
            </a:r>
          </a:p>
          <a:p>
            <a:r>
              <a:rPr lang="en-US" dirty="0"/>
              <a:t>Relevance of reliance? Not necessary for an apparent authority/implied actual authority claim.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FDDEFC-9EAF-E2F1-F777-384EA3815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381"/>
    </mc:Choice>
    <mc:Fallback>
      <p:transition spd="slow" advTm="39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75B2-1323-78E1-D8C2-DBAA94589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312"/>
            <a:ext cx="10515600" cy="1048038"/>
          </a:xfrm>
        </p:spPr>
        <p:txBody>
          <a:bodyPr/>
          <a:lstStyle/>
          <a:p>
            <a:r>
              <a:rPr lang="fr-FR" dirty="0"/>
              <a:t>Question 1, page 33-4 (Paula Potter), part 2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308C-77D9-3930-4E78-C06DECA01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284"/>
            <a:ext cx="10515600" cy="4946679"/>
          </a:xfrm>
        </p:spPr>
        <p:txBody>
          <a:bodyPr/>
          <a:lstStyle/>
          <a:p>
            <a:r>
              <a:rPr lang="en-US" dirty="0"/>
              <a:t>Prof. to A: “Find the best available person, tell that person what the job is and how much I am willing to pay, and send her or him to me so I can offer the job if I am satisfied with your choice.”</a:t>
            </a:r>
          </a:p>
          <a:p>
            <a:r>
              <a:rPr lang="en-US" dirty="0"/>
              <a:t>Ambiguity: in this scenario are we to assume A tells Z she has the job or not? </a:t>
            </a:r>
          </a:p>
          <a:p>
            <a:r>
              <a:rPr lang="en-US" dirty="0"/>
              <a:t>If so, this is clearly outside the scope of A’s authority – it is clear here that Prof. does not intend her to be able to conclude the contract (no scope for implied actual authority).</a:t>
            </a:r>
          </a:p>
          <a:p>
            <a:r>
              <a:rPr lang="en-US" dirty="0"/>
              <a:t>Is there apparent authority? Situation seems similar to the original situation.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B1485E-02D6-611A-9E79-4B2884FF0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67"/>
    </mc:Choice>
    <mc:Fallback>
      <p:transition spd="slow" advTm="16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307</Words>
  <Application>Microsoft Office PowerPoint</Application>
  <PresentationFormat>Widescreen</PresentationFormat>
  <Paragraphs>13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Bradley Business Associations 2022</vt:lpstr>
      <vt:lpstr>Question 1, page 33-4 (Paula Potter), part 1</vt:lpstr>
      <vt:lpstr>Question 1, page 33-4 (Paula Potter), part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Bradley Business Associations 2020</dc:title>
  <dc:creator>Bradley, Caroline Mary</dc:creator>
  <cp:lastModifiedBy>Bradley, Caroline Mary</cp:lastModifiedBy>
  <cp:revision>26</cp:revision>
  <dcterms:created xsi:type="dcterms:W3CDTF">2020-07-08T16:23:45Z</dcterms:created>
  <dcterms:modified xsi:type="dcterms:W3CDTF">2022-08-24T16:47:33Z</dcterms:modified>
</cp:coreProperties>
</file>